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1" r:id="rId1"/>
  </p:sldMasterIdLst>
  <p:notesMasterIdLst>
    <p:notesMasterId r:id="rId27"/>
  </p:notesMasterIdLst>
  <p:sldIdLst>
    <p:sldId id="256" r:id="rId2"/>
    <p:sldId id="258" r:id="rId3"/>
    <p:sldId id="271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67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B1A0E8A-010C-4209-A946-1F1A0DFB6A03}">
          <p14:sldIdLst>
            <p14:sldId id="256"/>
            <p14:sldId id="258"/>
            <p14:sldId id="271"/>
            <p14:sldId id="257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8"/>
            <p14:sldId id="269"/>
            <p14:sldId id="270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67"/>
          </p14:sldIdLst>
        </p14:section>
        <p14:section name="Untitled Section" id="{0A3BBAE1-EC4F-4FAE-BF61-D7B9DA10A85C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99"/>
    <a:srgbClr val="E7C9E7"/>
    <a:srgbClr val="678F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16" autoAdjust="0"/>
    <p:restoredTop sz="95000" autoAdjust="0"/>
  </p:normalViewPr>
  <p:slideViewPr>
    <p:cSldViewPr snapToGrid="0">
      <p:cViewPr varScale="1">
        <p:scale>
          <a:sx n="78" d="100"/>
          <a:sy n="78" d="100"/>
        </p:scale>
        <p:origin x="912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37"/>
    </p:cViewPr>
  </p:sorterViewPr>
  <p:notesViewPr>
    <p:cSldViewPr snapToGrid="0">
      <p:cViewPr varScale="1">
        <p:scale>
          <a:sx n="62" d="100"/>
          <a:sy n="62" d="100"/>
        </p:scale>
        <p:origin x="3226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8FBE05-63E6-4389-849C-F84ACAE4475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2A304E-E1CB-4DFB-91EE-1878CEC53194}">
      <dgm:prSet/>
      <dgm:spPr>
        <a:solidFill>
          <a:srgbClr val="678FA1"/>
        </a:solidFill>
      </dgm:spPr>
      <dgm:t>
        <a:bodyPr/>
        <a:lstStyle/>
        <a:p>
          <a:r>
            <a:rPr lang="en-US" b="1" dirty="0"/>
            <a:t>Student Report Management System</a:t>
          </a:r>
          <a:endParaRPr lang="en-US" dirty="0"/>
        </a:p>
      </dgm:t>
    </dgm:pt>
    <dgm:pt modelId="{5B5C7A94-49C7-4A14-8274-E5E1F5E45D2D}" type="parTrans" cxnId="{3BCEDA1C-095E-4A0A-81E8-37C08F945CD2}">
      <dgm:prSet/>
      <dgm:spPr/>
      <dgm:t>
        <a:bodyPr/>
        <a:lstStyle/>
        <a:p>
          <a:endParaRPr lang="en-US"/>
        </a:p>
      </dgm:t>
    </dgm:pt>
    <dgm:pt modelId="{E78924EE-7F07-4819-9D61-AFAA456A5E1D}" type="sibTrans" cxnId="{3BCEDA1C-095E-4A0A-81E8-37C08F945CD2}">
      <dgm:prSet/>
      <dgm:spPr/>
      <dgm:t>
        <a:bodyPr/>
        <a:lstStyle/>
        <a:p>
          <a:endParaRPr lang="en-US"/>
        </a:p>
      </dgm:t>
    </dgm:pt>
    <dgm:pt modelId="{DD896C75-57A7-4780-8219-A6451D85B3E0}" type="pres">
      <dgm:prSet presAssocID="{538FBE05-63E6-4389-849C-F84ACAE4475C}" presName="cycle" presStyleCnt="0">
        <dgm:presLayoutVars>
          <dgm:dir/>
          <dgm:resizeHandles val="exact"/>
        </dgm:presLayoutVars>
      </dgm:prSet>
      <dgm:spPr/>
    </dgm:pt>
    <dgm:pt modelId="{C2B235F8-BA74-4F1C-88B7-B6524608B3B1}" type="pres">
      <dgm:prSet presAssocID="{372A304E-E1CB-4DFB-91EE-1878CEC53194}" presName="node" presStyleLbl="node1" presStyleIdx="0" presStyleCnt="1">
        <dgm:presLayoutVars>
          <dgm:bulletEnabled val="1"/>
        </dgm:presLayoutVars>
      </dgm:prSet>
      <dgm:spPr/>
    </dgm:pt>
  </dgm:ptLst>
  <dgm:cxnLst>
    <dgm:cxn modelId="{3BCEDA1C-095E-4A0A-81E8-37C08F945CD2}" srcId="{538FBE05-63E6-4389-849C-F84ACAE4475C}" destId="{372A304E-E1CB-4DFB-91EE-1878CEC53194}" srcOrd="0" destOrd="0" parTransId="{5B5C7A94-49C7-4A14-8274-E5E1F5E45D2D}" sibTransId="{E78924EE-7F07-4819-9D61-AFAA456A5E1D}"/>
    <dgm:cxn modelId="{09E95254-F97D-45BE-8F4D-06AD1C27D078}" type="presOf" srcId="{538FBE05-63E6-4389-849C-F84ACAE4475C}" destId="{DD896C75-57A7-4780-8219-A6451D85B3E0}" srcOrd="0" destOrd="0" presId="urn:microsoft.com/office/officeart/2005/8/layout/cycle2"/>
    <dgm:cxn modelId="{6527FA9C-8BF0-43C4-9B2C-79336C7B2C34}" type="presOf" srcId="{372A304E-E1CB-4DFB-91EE-1878CEC53194}" destId="{C2B235F8-BA74-4F1C-88B7-B6524608B3B1}" srcOrd="0" destOrd="0" presId="urn:microsoft.com/office/officeart/2005/8/layout/cycle2"/>
    <dgm:cxn modelId="{674C77D1-4727-44AC-B21E-4A26B9C3FB28}" type="presParOf" srcId="{DD896C75-57A7-4780-8219-A6451D85B3E0}" destId="{C2B235F8-BA74-4F1C-88B7-B6524608B3B1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7D9316-44A5-4F23-AF12-E492AE9240F7}" type="doc">
      <dgm:prSet loTypeId="urn:microsoft.com/office/officeart/2005/8/layout/architecture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12AF7-9C25-4AA4-91F0-4469E2D9B460}">
      <dgm:prSet phldrT="[Text]"/>
      <dgm:spPr/>
      <dgm:t>
        <a:bodyPr/>
        <a:lstStyle/>
        <a:p>
          <a:r>
            <a:rPr lang="en-US" dirty="0" err="1"/>
            <a:t>new_record</a:t>
          </a:r>
          <a:r>
            <a:rPr lang="en-US" dirty="0"/>
            <a:t>()</a:t>
          </a:r>
        </a:p>
      </dgm:t>
    </dgm:pt>
    <dgm:pt modelId="{D315C1BE-3634-4F52-8320-478CE92EE2FF}" type="parTrans" cxnId="{B0F502A4-AD62-4FA8-80E8-FA9DFD2D504C}">
      <dgm:prSet/>
      <dgm:spPr/>
      <dgm:t>
        <a:bodyPr/>
        <a:lstStyle/>
        <a:p>
          <a:endParaRPr lang="en-US"/>
        </a:p>
      </dgm:t>
    </dgm:pt>
    <dgm:pt modelId="{025EF3D8-8126-4CEB-87EF-0BC06BC7BD12}" type="sibTrans" cxnId="{B0F502A4-AD62-4FA8-80E8-FA9DFD2D504C}">
      <dgm:prSet/>
      <dgm:spPr/>
      <dgm:t>
        <a:bodyPr/>
        <a:lstStyle/>
        <a:p>
          <a:endParaRPr lang="en-US"/>
        </a:p>
      </dgm:t>
    </dgm:pt>
    <dgm:pt modelId="{14E83632-8894-49CE-AE48-E51AFF18C547}">
      <dgm:prSet phldrT="[Text]"/>
      <dgm:spPr/>
      <dgm:t>
        <a:bodyPr/>
        <a:lstStyle/>
        <a:p>
          <a:r>
            <a:rPr lang="en-US" dirty="0" err="1"/>
            <a:t>display_all</a:t>
          </a:r>
          <a:r>
            <a:rPr lang="en-US" dirty="0"/>
            <a:t>()</a:t>
          </a:r>
        </a:p>
      </dgm:t>
    </dgm:pt>
    <dgm:pt modelId="{D238586D-E4BF-47F8-B52F-3FC5B463BD26}" type="parTrans" cxnId="{F050210E-F445-4000-9259-DBB568F7751F}">
      <dgm:prSet/>
      <dgm:spPr/>
      <dgm:t>
        <a:bodyPr/>
        <a:lstStyle/>
        <a:p>
          <a:endParaRPr lang="en-US"/>
        </a:p>
      </dgm:t>
    </dgm:pt>
    <dgm:pt modelId="{3F0C0A81-5C61-4DBD-9DDE-3857A0EF9C38}" type="sibTrans" cxnId="{F050210E-F445-4000-9259-DBB568F7751F}">
      <dgm:prSet/>
      <dgm:spPr/>
      <dgm:t>
        <a:bodyPr/>
        <a:lstStyle/>
        <a:p>
          <a:endParaRPr lang="en-US"/>
        </a:p>
      </dgm:t>
    </dgm:pt>
    <dgm:pt modelId="{A37B458D-9329-44D6-8462-54B0782CBA5D}">
      <dgm:prSet phldrT="[Text]"/>
      <dgm:spPr/>
      <dgm:t>
        <a:bodyPr/>
        <a:lstStyle/>
        <a:p>
          <a:r>
            <a:rPr lang="en-US" dirty="0" err="1"/>
            <a:t>modify_record</a:t>
          </a:r>
          <a:r>
            <a:rPr lang="en-US" dirty="0"/>
            <a:t>()</a:t>
          </a:r>
        </a:p>
      </dgm:t>
    </dgm:pt>
    <dgm:pt modelId="{A058E358-AC4C-42F5-AE15-A7BE8C68AC66}" type="parTrans" cxnId="{E31D2549-5F4A-4CBE-AFB5-94EF6D8A8363}">
      <dgm:prSet/>
      <dgm:spPr/>
      <dgm:t>
        <a:bodyPr/>
        <a:lstStyle/>
        <a:p>
          <a:endParaRPr lang="en-US"/>
        </a:p>
      </dgm:t>
    </dgm:pt>
    <dgm:pt modelId="{25E9D805-7A13-4884-BC34-558862D4AA14}" type="sibTrans" cxnId="{E31D2549-5F4A-4CBE-AFB5-94EF6D8A8363}">
      <dgm:prSet/>
      <dgm:spPr/>
      <dgm:t>
        <a:bodyPr/>
        <a:lstStyle/>
        <a:p>
          <a:endParaRPr lang="en-US"/>
        </a:p>
      </dgm:t>
    </dgm:pt>
    <dgm:pt modelId="{C79987E4-862B-4C03-A1D1-C35B9DFB935B}">
      <dgm:prSet/>
      <dgm:spPr/>
      <dgm:t>
        <a:bodyPr/>
        <a:lstStyle/>
        <a:p>
          <a:r>
            <a:rPr lang="en-US" dirty="0"/>
            <a:t>search_data()</a:t>
          </a:r>
        </a:p>
      </dgm:t>
    </dgm:pt>
    <dgm:pt modelId="{2EB90011-2F3C-4B5F-835D-CC4047708130}" type="parTrans" cxnId="{8AF51506-CD3C-4CB3-B4EE-727600E68732}">
      <dgm:prSet/>
      <dgm:spPr/>
      <dgm:t>
        <a:bodyPr/>
        <a:lstStyle/>
        <a:p>
          <a:endParaRPr lang="en-US"/>
        </a:p>
      </dgm:t>
    </dgm:pt>
    <dgm:pt modelId="{D5DE6336-91E9-4DD2-A963-E6209E4A5D61}" type="sibTrans" cxnId="{8AF51506-CD3C-4CB3-B4EE-727600E68732}">
      <dgm:prSet/>
      <dgm:spPr/>
      <dgm:t>
        <a:bodyPr/>
        <a:lstStyle/>
        <a:p>
          <a:endParaRPr lang="en-US"/>
        </a:p>
      </dgm:t>
    </dgm:pt>
    <dgm:pt modelId="{0056B001-05B0-4CD8-BFD6-BDE00788A091}">
      <dgm:prSet phldrT="[Text]"/>
      <dgm:spPr/>
      <dgm:t>
        <a:bodyPr/>
        <a:lstStyle/>
        <a:p>
          <a:r>
            <a:rPr lang="en-US" dirty="0" err="1"/>
            <a:t>delete_record</a:t>
          </a:r>
          <a:r>
            <a:rPr lang="en-US" dirty="0"/>
            <a:t>()</a:t>
          </a:r>
        </a:p>
      </dgm:t>
    </dgm:pt>
    <dgm:pt modelId="{A3BD0C7F-AB9B-4C7D-BF29-41578A405C09}" type="sibTrans" cxnId="{4A234B0E-4C0D-46C1-A9F1-323C711321BF}">
      <dgm:prSet/>
      <dgm:spPr/>
      <dgm:t>
        <a:bodyPr/>
        <a:lstStyle/>
        <a:p>
          <a:endParaRPr lang="en-US"/>
        </a:p>
      </dgm:t>
    </dgm:pt>
    <dgm:pt modelId="{C974353D-582D-44D8-8AF8-6FF341975E60}" type="parTrans" cxnId="{4A234B0E-4C0D-46C1-A9F1-323C711321BF}">
      <dgm:prSet/>
      <dgm:spPr/>
      <dgm:t>
        <a:bodyPr/>
        <a:lstStyle/>
        <a:p>
          <a:endParaRPr lang="en-US"/>
        </a:p>
      </dgm:t>
    </dgm:pt>
    <dgm:pt modelId="{8EEAD4FD-6ED6-4400-A40F-9397EC13461E}">
      <dgm:prSet/>
      <dgm:spPr/>
      <dgm:t>
        <a:bodyPr/>
        <a:lstStyle/>
        <a:p>
          <a:r>
            <a:rPr lang="en-US"/>
            <a:t>show_grade()</a:t>
          </a:r>
        </a:p>
      </dgm:t>
    </dgm:pt>
    <dgm:pt modelId="{0B6ADE2B-68B1-400A-82B7-C07C526F86B2}" type="parTrans" cxnId="{268738B3-D17D-41BB-8178-38F8B9F74546}">
      <dgm:prSet/>
      <dgm:spPr/>
      <dgm:t>
        <a:bodyPr/>
        <a:lstStyle/>
        <a:p>
          <a:endParaRPr lang="en-US"/>
        </a:p>
      </dgm:t>
    </dgm:pt>
    <dgm:pt modelId="{41AC9B7F-9506-4117-B06B-32C9BA045B64}" type="sibTrans" cxnId="{268738B3-D17D-41BB-8178-38F8B9F74546}">
      <dgm:prSet/>
      <dgm:spPr/>
      <dgm:t>
        <a:bodyPr/>
        <a:lstStyle/>
        <a:p>
          <a:endParaRPr lang="en-US"/>
        </a:p>
      </dgm:t>
    </dgm:pt>
    <dgm:pt modelId="{0FD2ED2A-8C13-4B96-ABC2-B37BFBDD0077}" type="pres">
      <dgm:prSet presAssocID="{F37D9316-44A5-4F23-AF12-E492AE9240F7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5DF38DC-9A76-4228-A799-FEBB330A62DF}" type="pres">
      <dgm:prSet presAssocID="{0056B001-05B0-4CD8-BFD6-BDE00788A091}" presName="vertOne" presStyleCnt="0"/>
      <dgm:spPr/>
    </dgm:pt>
    <dgm:pt modelId="{1D7B594F-08D6-4D07-9283-25E1F3E2D1E2}" type="pres">
      <dgm:prSet presAssocID="{0056B001-05B0-4CD8-BFD6-BDE00788A091}" presName="txOne" presStyleLbl="node0" presStyleIdx="0" presStyleCnt="1" custLinFactNeighborX="-36" custLinFactNeighborY="17112">
        <dgm:presLayoutVars>
          <dgm:chPref val="3"/>
        </dgm:presLayoutVars>
      </dgm:prSet>
      <dgm:spPr/>
    </dgm:pt>
    <dgm:pt modelId="{83A1DBE3-6AD2-4BDA-A885-2A0819084E4B}" type="pres">
      <dgm:prSet presAssocID="{0056B001-05B0-4CD8-BFD6-BDE00788A091}" presName="parTransOne" presStyleCnt="0"/>
      <dgm:spPr/>
    </dgm:pt>
    <dgm:pt modelId="{E7847ED1-B81B-4854-85B9-8D00DE898911}" type="pres">
      <dgm:prSet presAssocID="{0056B001-05B0-4CD8-BFD6-BDE00788A091}" presName="horzOne" presStyleCnt="0"/>
      <dgm:spPr/>
    </dgm:pt>
    <dgm:pt modelId="{F3F2A7F0-B24A-4F4D-8098-9E0D71EE2C11}" type="pres">
      <dgm:prSet presAssocID="{D9112AF7-9C25-4AA4-91F0-4469E2D9B460}" presName="vertTwo" presStyleCnt="0"/>
      <dgm:spPr/>
    </dgm:pt>
    <dgm:pt modelId="{2721F88C-D8B4-4BCB-817B-2F279808F791}" type="pres">
      <dgm:prSet presAssocID="{D9112AF7-9C25-4AA4-91F0-4469E2D9B460}" presName="txTwo" presStyleLbl="node2" presStyleIdx="0" presStyleCnt="3" custLinFactX="100000" custLinFactY="-95345" custLinFactNeighborX="114352" custLinFactNeighborY="-100000">
        <dgm:presLayoutVars>
          <dgm:chPref val="3"/>
        </dgm:presLayoutVars>
      </dgm:prSet>
      <dgm:spPr/>
    </dgm:pt>
    <dgm:pt modelId="{B3E13A86-414F-400F-86F3-D1AC6695BA0B}" type="pres">
      <dgm:prSet presAssocID="{D9112AF7-9C25-4AA4-91F0-4469E2D9B460}" presName="parTransTwo" presStyleCnt="0"/>
      <dgm:spPr/>
    </dgm:pt>
    <dgm:pt modelId="{FC3D4850-CB79-4163-85B2-4E0BD19BA0EB}" type="pres">
      <dgm:prSet presAssocID="{D9112AF7-9C25-4AA4-91F0-4469E2D9B460}" presName="horzTwo" presStyleCnt="0"/>
      <dgm:spPr/>
    </dgm:pt>
    <dgm:pt modelId="{35A1D6C6-0B65-4673-B02D-CCCE1F1DFF1C}" type="pres">
      <dgm:prSet presAssocID="{14E83632-8894-49CE-AE48-E51AFF18C547}" presName="vertThree" presStyleCnt="0"/>
      <dgm:spPr/>
    </dgm:pt>
    <dgm:pt modelId="{83ADAFBC-D4E7-43C4-B29A-3A981F92E55A}" type="pres">
      <dgm:prSet presAssocID="{14E83632-8894-49CE-AE48-E51AFF18C547}" presName="txThree" presStyleLbl="node3" presStyleIdx="0" presStyleCnt="2">
        <dgm:presLayoutVars>
          <dgm:chPref val="3"/>
        </dgm:presLayoutVars>
      </dgm:prSet>
      <dgm:spPr/>
    </dgm:pt>
    <dgm:pt modelId="{5E097956-6E2B-4C09-A208-DF7CEEC8BFCA}" type="pres">
      <dgm:prSet presAssocID="{14E83632-8894-49CE-AE48-E51AFF18C547}" presName="horzThree" presStyleCnt="0"/>
      <dgm:spPr/>
    </dgm:pt>
    <dgm:pt modelId="{5A768C1D-E0F2-4596-B784-BD0AEFB96F7E}" type="pres">
      <dgm:prSet presAssocID="{025EF3D8-8126-4CEB-87EF-0BC06BC7BD12}" presName="sibSpaceTwo" presStyleCnt="0"/>
      <dgm:spPr/>
    </dgm:pt>
    <dgm:pt modelId="{4CB205B7-5C96-4078-B5A5-0EE814896523}" type="pres">
      <dgm:prSet presAssocID="{8EEAD4FD-6ED6-4400-A40F-9397EC13461E}" presName="vertTwo" presStyleCnt="0"/>
      <dgm:spPr/>
    </dgm:pt>
    <dgm:pt modelId="{D727CB35-216D-4920-B2F0-DD50D60CE3E3}" type="pres">
      <dgm:prSet presAssocID="{8EEAD4FD-6ED6-4400-A40F-9397EC13461E}" presName="txTwo" presStyleLbl="node2" presStyleIdx="1" presStyleCnt="3" custLinFactX="-8514" custLinFactNeighborX="-100000" custLinFactNeighborY="4721">
        <dgm:presLayoutVars>
          <dgm:chPref val="3"/>
        </dgm:presLayoutVars>
      </dgm:prSet>
      <dgm:spPr/>
    </dgm:pt>
    <dgm:pt modelId="{C5B4ABE0-E3E1-4602-888B-BAE64C61D594}" type="pres">
      <dgm:prSet presAssocID="{8EEAD4FD-6ED6-4400-A40F-9397EC13461E}" presName="horzTwo" presStyleCnt="0"/>
      <dgm:spPr/>
    </dgm:pt>
    <dgm:pt modelId="{2F675AC1-BC94-4ADF-BD70-181C9C39F165}" type="pres">
      <dgm:prSet presAssocID="{41AC9B7F-9506-4117-B06B-32C9BA045B64}" presName="sibSpaceTwo" presStyleCnt="0"/>
      <dgm:spPr/>
    </dgm:pt>
    <dgm:pt modelId="{DB7C3916-2184-4E72-9A48-38F03A6F83C5}" type="pres">
      <dgm:prSet presAssocID="{A37B458D-9329-44D6-8462-54B0782CBA5D}" presName="vertTwo" presStyleCnt="0"/>
      <dgm:spPr/>
    </dgm:pt>
    <dgm:pt modelId="{688296FB-CB57-4FA1-8760-CB78C44CFB56}" type="pres">
      <dgm:prSet presAssocID="{A37B458D-9329-44D6-8462-54B0782CBA5D}" presName="txTwo" presStyleLbl="node2" presStyleIdx="2" presStyleCnt="3" custLinFactNeighborX="-2136" custLinFactNeighborY="25009">
        <dgm:presLayoutVars>
          <dgm:chPref val="3"/>
        </dgm:presLayoutVars>
      </dgm:prSet>
      <dgm:spPr/>
    </dgm:pt>
    <dgm:pt modelId="{D626062E-BF3E-4DF8-9CFE-571C7DC3B161}" type="pres">
      <dgm:prSet presAssocID="{A37B458D-9329-44D6-8462-54B0782CBA5D}" presName="parTransTwo" presStyleCnt="0"/>
      <dgm:spPr/>
    </dgm:pt>
    <dgm:pt modelId="{F5A96566-6A93-486F-8C2E-DA31EABD00D7}" type="pres">
      <dgm:prSet presAssocID="{A37B458D-9329-44D6-8462-54B0782CBA5D}" presName="horzTwo" presStyleCnt="0"/>
      <dgm:spPr/>
    </dgm:pt>
    <dgm:pt modelId="{E4463F5C-D925-4B19-942F-3D66C9ED612B}" type="pres">
      <dgm:prSet presAssocID="{C79987E4-862B-4C03-A1D1-C35B9DFB935B}" presName="vertThree" presStyleCnt="0"/>
      <dgm:spPr/>
    </dgm:pt>
    <dgm:pt modelId="{2DAD069B-EB7E-484C-A1AB-E889C880E426}" type="pres">
      <dgm:prSet presAssocID="{C79987E4-862B-4C03-A1D1-C35B9DFB935B}" presName="txThree" presStyleLbl="node3" presStyleIdx="1" presStyleCnt="2" custLinFactX="-6052" custLinFactNeighborX="-100000" custLinFactNeighborY="-2122">
        <dgm:presLayoutVars>
          <dgm:chPref val="3"/>
        </dgm:presLayoutVars>
      </dgm:prSet>
      <dgm:spPr/>
    </dgm:pt>
    <dgm:pt modelId="{01CD48B4-4E70-49B4-B4B1-20D2987353A1}" type="pres">
      <dgm:prSet presAssocID="{C79987E4-862B-4C03-A1D1-C35B9DFB935B}" presName="horzThree" presStyleCnt="0"/>
      <dgm:spPr/>
    </dgm:pt>
  </dgm:ptLst>
  <dgm:cxnLst>
    <dgm:cxn modelId="{8AF51506-CD3C-4CB3-B4EE-727600E68732}" srcId="{A37B458D-9329-44D6-8462-54B0782CBA5D}" destId="{C79987E4-862B-4C03-A1D1-C35B9DFB935B}" srcOrd="0" destOrd="0" parTransId="{2EB90011-2F3C-4B5F-835D-CC4047708130}" sibTransId="{D5DE6336-91E9-4DD2-A963-E6209E4A5D61}"/>
    <dgm:cxn modelId="{F050210E-F445-4000-9259-DBB568F7751F}" srcId="{D9112AF7-9C25-4AA4-91F0-4469E2D9B460}" destId="{14E83632-8894-49CE-AE48-E51AFF18C547}" srcOrd="0" destOrd="0" parTransId="{D238586D-E4BF-47F8-B52F-3FC5B463BD26}" sibTransId="{3F0C0A81-5C61-4DBD-9DDE-3857A0EF9C38}"/>
    <dgm:cxn modelId="{4A234B0E-4C0D-46C1-A9F1-323C711321BF}" srcId="{F37D9316-44A5-4F23-AF12-E492AE9240F7}" destId="{0056B001-05B0-4CD8-BFD6-BDE00788A091}" srcOrd="0" destOrd="0" parTransId="{C974353D-582D-44D8-8AF8-6FF341975E60}" sibTransId="{A3BD0C7F-AB9B-4C7D-BF29-41578A405C09}"/>
    <dgm:cxn modelId="{5A0C081F-1E4C-45FE-ABE3-B985BAD6B81E}" type="presOf" srcId="{0056B001-05B0-4CD8-BFD6-BDE00788A091}" destId="{1D7B594F-08D6-4D07-9283-25E1F3E2D1E2}" srcOrd="0" destOrd="0" presId="urn:microsoft.com/office/officeart/2005/8/layout/architecture"/>
    <dgm:cxn modelId="{D60E3F28-FFB9-4E4C-B480-B8BFE5395C53}" type="presOf" srcId="{F37D9316-44A5-4F23-AF12-E492AE9240F7}" destId="{0FD2ED2A-8C13-4B96-ABC2-B37BFBDD0077}" srcOrd="0" destOrd="0" presId="urn:microsoft.com/office/officeart/2005/8/layout/architecture"/>
    <dgm:cxn modelId="{E31D2549-5F4A-4CBE-AFB5-94EF6D8A8363}" srcId="{0056B001-05B0-4CD8-BFD6-BDE00788A091}" destId="{A37B458D-9329-44D6-8462-54B0782CBA5D}" srcOrd="2" destOrd="0" parTransId="{A058E358-AC4C-42F5-AE15-A7BE8C68AC66}" sibTransId="{25E9D805-7A13-4884-BC34-558862D4AA14}"/>
    <dgm:cxn modelId="{0746B68E-432A-4725-AD08-08AA78CD4F23}" type="presOf" srcId="{14E83632-8894-49CE-AE48-E51AFF18C547}" destId="{83ADAFBC-D4E7-43C4-B29A-3A981F92E55A}" srcOrd="0" destOrd="0" presId="urn:microsoft.com/office/officeart/2005/8/layout/architecture"/>
    <dgm:cxn modelId="{16233D95-7D56-411E-A2F8-8FDC5A8CCBEF}" type="presOf" srcId="{A37B458D-9329-44D6-8462-54B0782CBA5D}" destId="{688296FB-CB57-4FA1-8760-CB78C44CFB56}" srcOrd="0" destOrd="0" presId="urn:microsoft.com/office/officeart/2005/8/layout/architecture"/>
    <dgm:cxn modelId="{B0F502A4-AD62-4FA8-80E8-FA9DFD2D504C}" srcId="{0056B001-05B0-4CD8-BFD6-BDE00788A091}" destId="{D9112AF7-9C25-4AA4-91F0-4469E2D9B460}" srcOrd="0" destOrd="0" parTransId="{D315C1BE-3634-4F52-8320-478CE92EE2FF}" sibTransId="{025EF3D8-8126-4CEB-87EF-0BC06BC7BD12}"/>
    <dgm:cxn modelId="{8D42ABAB-0656-41C1-9624-0A639EE177CD}" type="presOf" srcId="{8EEAD4FD-6ED6-4400-A40F-9397EC13461E}" destId="{D727CB35-216D-4920-B2F0-DD50D60CE3E3}" srcOrd="0" destOrd="0" presId="urn:microsoft.com/office/officeart/2005/8/layout/architecture"/>
    <dgm:cxn modelId="{86EA1FB2-D264-4D8F-A9F9-868BB835619B}" type="presOf" srcId="{C79987E4-862B-4C03-A1D1-C35B9DFB935B}" destId="{2DAD069B-EB7E-484C-A1AB-E889C880E426}" srcOrd="0" destOrd="0" presId="urn:microsoft.com/office/officeart/2005/8/layout/architecture"/>
    <dgm:cxn modelId="{268738B3-D17D-41BB-8178-38F8B9F74546}" srcId="{0056B001-05B0-4CD8-BFD6-BDE00788A091}" destId="{8EEAD4FD-6ED6-4400-A40F-9397EC13461E}" srcOrd="1" destOrd="0" parTransId="{0B6ADE2B-68B1-400A-82B7-C07C526F86B2}" sibTransId="{41AC9B7F-9506-4117-B06B-32C9BA045B64}"/>
    <dgm:cxn modelId="{B1AA6DBF-8FE5-4EB4-AE11-B114A22B8052}" type="presOf" srcId="{D9112AF7-9C25-4AA4-91F0-4469E2D9B460}" destId="{2721F88C-D8B4-4BCB-817B-2F279808F791}" srcOrd="0" destOrd="0" presId="urn:microsoft.com/office/officeart/2005/8/layout/architecture"/>
    <dgm:cxn modelId="{BFE8B337-A34A-4ACF-96F8-DF1AB7FAADDD}" type="presParOf" srcId="{0FD2ED2A-8C13-4B96-ABC2-B37BFBDD0077}" destId="{35DF38DC-9A76-4228-A799-FEBB330A62DF}" srcOrd="0" destOrd="0" presId="urn:microsoft.com/office/officeart/2005/8/layout/architecture"/>
    <dgm:cxn modelId="{E618A50B-465D-419F-8D76-02F1A364BBEC}" type="presParOf" srcId="{35DF38DC-9A76-4228-A799-FEBB330A62DF}" destId="{1D7B594F-08D6-4D07-9283-25E1F3E2D1E2}" srcOrd="0" destOrd="0" presId="urn:microsoft.com/office/officeart/2005/8/layout/architecture"/>
    <dgm:cxn modelId="{132B2490-8839-46C0-A9A6-D52E5E94237E}" type="presParOf" srcId="{35DF38DC-9A76-4228-A799-FEBB330A62DF}" destId="{83A1DBE3-6AD2-4BDA-A885-2A0819084E4B}" srcOrd="1" destOrd="0" presId="urn:microsoft.com/office/officeart/2005/8/layout/architecture"/>
    <dgm:cxn modelId="{FFC1798C-652A-417E-BAC7-3D64F1D49115}" type="presParOf" srcId="{35DF38DC-9A76-4228-A799-FEBB330A62DF}" destId="{E7847ED1-B81B-4854-85B9-8D00DE898911}" srcOrd="2" destOrd="0" presId="urn:microsoft.com/office/officeart/2005/8/layout/architecture"/>
    <dgm:cxn modelId="{FD12910E-46DF-4486-8FDC-45F951DBBDFF}" type="presParOf" srcId="{E7847ED1-B81B-4854-85B9-8D00DE898911}" destId="{F3F2A7F0-B24A-4F4D-8098-9E0D71EE2C11}" srcOrd="0" destOrd="0" presId="urn:microsoft.com/office/officeart/2005/8/layout/architecture"/>
    <dgm:cxn modelId="{5ABF059F-D302-4E61-B0AB-6102C7B5E70C}" type="presParOf" srcId="{F3F2A7F0-B24A-4F4D-8098-9E0D71EE2C11}" destId="{2721F88C-D8B4-4BCB-817B-2F279808F791}" srcOrd="0" destOrd="0" presId="urn:microsoft.com/office/officeart/2005/8/layout/architecture"/>
    <dgm:cxn modelId="{9CE915D6-9093-47CB-9969-7387B4F40053}" type="presParOf" srcId="{F3F2A7F0-B24A-4F4D-8098-9E0D71EE2C11}" destId="{B3E13A86-414F-400F-86F3-D1AC6695BA0B}" srcOrd="1" destOrd="0" presId="urn:microsoft.com/office/officeart/2005/8/layout/architecture"/>
    <dgm:cxn modelId="{A85C88B6-B250-4632-B2DB-29A184F7C648}" type="presParOf" srcId="{F3F2A7F0-B24A-4F4D-8098-9E0D71EE2C11}" destId="{FC3D4850-CB79-4163-85B2-4E0BD19BA0EB}" srcOrd="2" destOrd="0" presId="urn:microsoft.com/office/officeart/2005/8/layout/architecture"/>
    <dgm:cxn modelId="{29888A3F-FD1F-4847-A97C-BA34B772C5F5}" type="presParOf" srcId="{FC3D4850-CB79-4163-85B2-4E0BD19BA0EB}" destId="{35A1D6C6-0B65-4673-B02D-CCCE1F1DFF1C}" srcOrd="0" destOrd="0" presId="urn:microsoft.com/office/officeart/2005/8/layout/architecture"/>
    <dgm:cxn modelId="{22905372-51DC-444F-B3A3-92A9E1F7D584}" type="presParOf" srcId="{35A1D6C6-0B65-4673-B02D-CCCE1F1DFF1C}" destId="{83ADAFBC-D4E7-43C4-B29A-3A981F92E55A}" srcOrd="0" destOrd="0" presId="urn:microsoft.com/office/officeart/2005/8/layout/architecture"/>
    <dgm:cxn modelId="{B0B6FB84-371D-455E-909F-9CF34C9A7295}" type="presParOf" srcId="{35A1D6C6-0B65-4673-B02D-CCCE1F1DFF1C}" destId="{5E097956-6E2B-4C09-A208-DF7CEEC8BFCA}" srcOrd="1" destOrd="0" presId="urn:microsoft.com/office/officeart/2005/8/layout/architecture"/>
    <dgm:cxn modelId="{849BFA13-11AC-49BE-ABBA-A1FD18FF6879}" type="presParOf" srcId="{E7847ED1-B81B-4854-85B9-8D00DE898911}" destId="{5A768C1D-E0F2-4596-B784-BD0AEFB96F7E}" srcOrd="1" destOrd="0" presId="urn:microsoft.com/office/officeart/2005/8/layout/architecture"/>
    <dgm:cxn modelId="{706F2FB3-97FD-4A87-86CE-3D655D2C13BB}" type="presParOf" srcId="{E7847ED1-B81B-4854-85B9-8D00DE898911}" destId="{4CB205B7-5C96-4078-B5A5-0EE814896523}" srcOrd="2" destOrd="0" presId="urn:microsoft.com/office/officeart/2005/8/layout/architecture"/>
    <dgm:cxn modelId="{4CEC552D-052B-4D70-B017-40530A21AFCF}" type="presParOf" srcId="{4CB205B7-5C96-4078-B5A5-0EE814896523}" destId="{D727CB35-216D-4920-B2F0-DD50D60CE3E3}" srcOrd="0" destOrd="0" presId="urn:microsoft.com/office/officeart/2005/8/layout/architecture"/>
    <dgm:cxn modelId="{5BDA416B-0F3C-417A-8330-817FA5FB8FA8}" type="presParOf" srcId="{4CB205B7-5C96-4078-B5A5-0EE814896523}" destId="{C5B4ABE0-E3E1-4602-888B-BAE64C61D594}" srcOrd="1" destOrd="0" presId="urn:microsoft.com/office/officeart/2005/8/layout/architecture"/>
    <dgm:cxn modelId="{6E6CEFC3-B09B-40F5-A9CC-7CFD82EF03FA}" type="presParOf" srcId="{E7847ED1-B81B-4854-85B9-8D00DE898911}" destId="{2F675AC1-BC94-4ADF-BD70-181C9C39F165}" srcOrd="3" destOrd="0" presId="urn:microsoft.com/office/officeart/2005/8/layout/architecture"/>
    <dgm:cxn modelId="{024B38B5-B2A4-4025-9376-A5FDFCF6D4A0}" type="presParOf" srcId="{E7847ED1-B81B-4854-85B9-8D00DE898911}" destId="{DB7C3916-2184-4E72-9A48-38F03A6F83C5}" srcOrd="4" destOrd="0" presId="urn:microsoft.com/office/officeart/2005/8/layout/architecture"/>
    <dgm:cxn modelId="{8628737E-01AD-41B7-8A0E-7F2A3B0B2F63}" type="presParOf" srcId="{DB7C3916-2184-4E72-9A48-38F03A6F83C5}" destId="{688296FB-CB57-4FA1-8760-CB78C44CFB56}" srcOrd="0" destOrd="0" presId="urn:microsoft.com/office/officeart/2005/8/layout/architecture"/>
    <dgm:cxn modelId="{D2A4370F-4C22-4A9D-889F-7DA5E58E55AF}" type="presParOf" srcId="{DB7C3916-2184-4E72-9A48-38F03A6F83C5}" destId="{D626062E-BF3E-4DF8-9CFE-571C7DC3B161}" srcOrd="1" destOrd="0" presId="urn:microsoft.com/office/officeart/2005/8/layout/architecture"/>
    <dgm:cxn modelId="{B002F7E5-C63A-42EF-9DAC-9E545CA3BD61}" type="presParOf" srcId="{DB7C3916-2184-4E72-9A48-38F03A6F83C5}" destId="{F5A96566-6A93-486F-8C2E-DA31EABD00D7}" srcOrd="2" destOrd="0" presId="urn:microsoft.com/office/officeart/2005/8/layout/architecture"/>
    <dgm:cxn modelId="{5AAD2224-9ADD-4E32-9272-3067F9369956}" type="presParOf" srcId="{F5A96566-6A93-486F-8C2E-DA31EABD00D7}" destId="{E4463F5C-D925-4B19-942F-3D66C9ED612B}" srcOrd="0" destOrd="0" presId="urn:microsoft.com/office/officeart/2005/8/layout/architecture"/>
    <dgm:cxn modelId="{DF5035D4-4B1C-4C2A-A12D-2730134B2D06}" type="presParOf" srcId="{E4463F5C-D925-4B19-942F-3D66C9ED612B}" destId="{2DAD069B-EB7E-484C-A1AB-E889C880E426}" srcOrd="0" destOrd="0" presId="urn:microsoft.com/office/officeart/2005/8/layout/architecture"/>
    <dgm:cxn modelId="{2629BBAB-64A8-4AA0-B99F-C5C226AA414C}" type="presParOf" srcId="{E4463F5C-D925-4B19-942F-3D66C9ED612B}" destId="{01CD48B4-4E70-49B4-B4B1-20D2987353A1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B235F8-BA74-4F1C-88B7-B6524608B3B1}">
      <dsp:nvSpPr>
        <dsp:cNvPr id="0" name=""/>
        <dsp:cNvSpPr/>
      </dsp:nvSpPr>
      <dsp:spPr>
        <a:xfrm>
          <a:off x="0" y="83806"/>
          <a:ext cx="4525037" cy="4525037"/>
        </a:xfrm>
        <a:prstGeom prst="ellipse">
          <a:avLst/>
        </a:prstGeom>
        <a:solidFill>
          <a:srgbClr val="678FA1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kern="1200" dirty="0"/>
            <a:t>Student Report Management System</a:t>
          </a:r>
          <a:endParaRPr lang="en-US" sz="3700" kern="1200" dirty="0"/>
        </a:p>
      </dsp:txBody>
      <dsp:txXfrm>
        <a:off x="662676" y="746482"/>
        <a:ext cx="3199685" cy="31996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7B594F-08D6-4D07-9283-25E1F3E2D1E2}">
      <dsp:nvSpPr>
        <dsp:cNvPr id="0" name=""/>
        <dsp:cNvSpPr/>
      </dsp:nvSpPr>
      <dsp:spPr>
        <a:xfrm>
          <a:off x="0" y="2196514"/>
          <a:ext cx="10508041" cy="9230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 err="1"/>
            <a:t>delete_record</a:t>
          </a:r>
          <a:r>
            <a:rPr lang="en-US" sz="4000" kern="1200" dirty="0"/>
            <a:t>()</a:t>
          </a:r>
        </a:p>
      </dsp:txBody>
      <dsp:txXfrm>
        <a:off x="27036" y="2223550"/>
        <a:ext cx="10453969" cy="869012"/>
      </dsp:txXfrm>
    </dsp:sp>
    <dsp:sp modelId="{2721F88C-D8B4-4BCB-817B-2F279808F791}">
      <dsp:nvSpPr>
        <dsp:cNvPr id="0" name=""/>
        <dsp:cNvSpPr/>
      </dsp:nvSpPr>
      <dsp:spPr>
        <a:xfrm>
          <a:off x="7113690" y="43895"/>
          <a:ext cx="3316932" cy="9230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/>
            <a:t>new_record</a:t>
          </a:r>
          <a:r>
            <a:rPr lang="en-US" sz="2900" kern="1200" dirty="0"/>
            <a:t>()</a:t>
          </a:r>
        </a:p>
      </dsp:txBody>
      <dsp:txXfrm>
        <a:off x="7140726" y="70931"/>
        <a:ext cx="3262860" cy="869012"/>
      </dsp:txXfrm>
    </dsp:sp>
    <dsp:sp modelId="{83ADAFBC-D4E7-43C4-B29A-3A981F92E55A}">
      <dsp:nvSpPr>
        <dsp:cNvPr id="0" name=""/>
        <dsp:cNvSpPr/>
      </dsp:nvSpPr>
      <dsp:spPr>
        <a:xfrm>
          <a:off x="3779" y="926"/>
          <a:ext cx="3316932" cy="9230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/>
            <a:t>display_all</a:t>
          </a:r>
          <a:r>
            <a:rPr lang="en-US" sz="2900" kern="1200" dirty="0"/>
            <a:t>()</a:t>
          </a:r>
        </a:p>
      </dsp:txBody>
      <dsp:txXfrm>
        <a:off x="30815" y="27962"/>
        <a:ext cx="3262860" cy="869012"/>
      </dsp:txXfrm>
    </dsp:sp>
    <dsp:sp modelId="{D727CB35-216D-4920-B2F0-DD50D60CE3E3}">
      <dsp:nvSpPr>
        <dsp:cNvPr id="0" name=""/>
        <dsp:cNvSpPr/>
      </dsp:nvSpPr>
      <dsp:spPr>
        <a:xfrm>
          <a:off x="0" y="1141836"/>
          <a:ext cx="3316932" cy="9230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show_grade()</a:t>
          </a:r>
        </a:p>
      </dsp:txBody>
      <dsp:txXfrm>
        <a:off x="27036" y="1168872"/>
        <a:ext cx="3262860" cy="869012"/>
      </dsp:txXfrm>
    </dsp:sp>
    <dsp:sp modelId="{688296FB-CB57-4FA1-8760-CB78C44CFB56}">
      <dsp:nvSpPr>
        <dsp:cNvPr id="0" name=""/>
        <dsp:cNvSpPr/>
      </dsp:nvSpPr>
      <dsp:spPr>
        <a:xfrm>
          <a:off x="7124038" y="1141834"/>
          <a:ext cx="3316932" cy="9230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/>
            <a:t>modify_record</a:t>
          </a:r>
          <a:r>
            <a:rPr lang="en-US" sz="2900" kern="1200" dirty="0"/>
            <a:t>()</a:t>
          </a:r>
        </a:p>
      </dsp:txBody>
      <dsp:txXfrm>
        <a:off x="7151074" y="1168870"/>
        <a:ext cx="3262860" cy="869012"/>
      </dsp:txXfrm>
    </dsp:sp>
    <dsp:sp modelId="{2DAD069B-EB7E-484C-A1AB-E889C880E426}">
      <dsp:nvSpPr>
        <dsp:cNvPr id="0" name=""/>
        <dsp:cNvSpPr/>
      </dsp:nvSpPr>
      <dsp:spPr>
        <a:xfrm>
          <a:off x="3677215" y="0"/>
          <a:ext cx="3316932" cy="9230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search_data()</a:t>
          </a:r>
        </a:p>
      </dsp:txBody>
      <dsp:txXfrm>
        <a:off x="3704251" y="27036"/>
        <a:ext cx="3262860" cy="8690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768BD-B5B9-4915-99BC-2641DFDA45AE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DDF4D7-EBED-42A7-871D-004AB70C8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021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DDF4D7-EBED-42A7-871D-004AB70C80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646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B6F35-4A38-4DAF-B03A-D7D1D5BC131C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883A1-5615-4B70-9A14-B9AB06348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3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B6F35-4A38-4DAF-B03A-D7D1D5BC131C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883A1-5615-4B70-9A14-B9AB06348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51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B6F35-4A38-4DAF-B03A-D7D1D5BC131C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883A1-5615-4B70-9A14-B9AB06348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9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B6F35-4A38-4DAF-B03A-D7D1D5BC131C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883A1-5615-4B70-9A14-B9AB06348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37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B6F35-4A38-4DAF-B03A-D7D1D5BC131C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883A1-5615-4B70-9A14-B9AB06348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71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B6F35-4A38-4DAF-B03A-D7D1D5BC131C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883A1-5615-4B70-9A14-B9AB06348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60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B6F35-4A38-4DAF-B03A-D7D1D5BC131C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883A1-5615-4B70-9A14-B9AB06348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3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B6F35-4A38-4DAF-B03A-D7D1D5BC131C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883A1-5615-4B70-9A14-B9AB06348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4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B6F35-4A38-4DAF-B03A-D7D1D5BC131C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883A1-5615-4B70-9A14-B9AB06348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06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B6F35-4A38-4DAF-B03A-D7D1D5BC131C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883A1-5615-4B70-9A14-B9AB06348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2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B6F35-4A38-4DAF-B03A-D7D1D5BC131C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883A1-5615-4B70-9A14-B9AB06348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B6F35-4A38-4DAF-B03A-D7D1D5BC131C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883A1-5615-4B70-9A14-B9AB06348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8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B6F35-4A38-4DAF-B03A-D7D1D5BC131C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883A1-5615-4B70-9A14-B9AB06348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96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B6F35-4A38-4DAF-B03A-D7D1D5BC131C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883A1-5615-4B70-9A14-B9AB06348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17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B6F35-4A38-4DAF-B03A-D7D1D5BC131C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883A1-5615-4B70-9A14-B9AB06348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26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B6F35-4A38-4DAF-B03A-D7D1D5BC131C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883A1-5615-4B70-9A14-B9AB06348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00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884B6F35-4A38-4DAF-B03A-D7D1D5BC131C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6F5883A1-5615-4B70-9A14-B9AB06348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4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conveyor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84B6F35-4A38-4DAF-B03A-D7D1D5BC131C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F5883A1-5615-4B70-9A14-B9AB06348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2678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mc:AlternateContent xmlns:mc="http://schemas.openxmlformats.org/markup-compatibility/2006" xmlns:p14="http://schemas.microsoft.com/office/powerpoint/2010/main">
    <mc:Choice Requires="p14">
      <p:transition spd="slow" p14:dur="1750">
        <p14:conveyor dir="l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71B55-24C0-4A0A-A5AD-D404B6BA84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615105-3843-4EDB-8634-8D93FB81FF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F89BDD-A575-47CA-A4B5-13BF25A3F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300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6FD3C-5796-4083-94C5-A5477F17708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en-US" dirty="0"/>
              <a:t>Display Students in Tabular Mode Interface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B0FC97-BF65-4EB4-A8B3-754BC4379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451" y="2867025"/>
            <a:ext cx="8939921" cy="31242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03643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conveyor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1E7F7-776D-49CE-95E8-69D7F5890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Modify Student Details Interface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FAFC9F-38AC-4F90-B656-A08AF2D3D9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210675" cy="474345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942105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D32A0-87FC-4902-8BD8-4D03F2C0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95250"/>
            <a:ext cx="9905998" cy="1905000"/>
          </a:xfrm>
        </p:spPr>
        <p:txBody>
          <a:bodyPr/>
          <a:lstStyle/>
          <a:p>
            <a:r>
              <a:rPr lang="en-US" dirty="0"/>
              <a:t>Delete a </a:t>
            </a:r>
            <a:r>
              <a:rPr lang="en-US" dirty="0" err="1"/>
              <a:t>sTudent</a:t>
            </a:r>
            <a:r>
              <a:rPr lang="en-US" dirty="0"/>
              <a:t> details Interface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24031C-712D-4B1B-8C96-76808E34B5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075" y="1657349"/>
            <a:ext cx="8820149" cy="48482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19119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CF982-5AB9-4B73-8909-DFD7DCDE1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987" y="140109"/>
            <a:ext cx="9905998" cy="1905000"/>
          </a:xfrm>
        </p:spPr>
        <p:txBody>
          <a:bodyPr/>
          <a:lstStyle/>
          <a:p>
            <a:r>
              <a:rPr lang="en-US" dirty="0"/>
              <a:t>Class member declaration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748B3E-1712-49DC-BDAE-240AB23DC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832" y="2045109"/>
            <a:ext cx="6243484" cy="4709652"/>
          </a:xfrm>
        </p:spPr>
      </p:pic>
    </p:spTree>
    <p:extLst>
      <p:ext uri="{BB962C8B-B14F-4D97-AF65-F5344CB8AC3E}">
        <p14:creationId xmlns:p14="http://schemas.microsoft.com/office/powerpoint/2010/main" val="11496702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63EEF-D0F4-4BE1-9161-9085350CD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49046"/>
            <a:ext cx="9905998" cy="1905000"/>
          </a:xfrm>
        </p:spPr>
        <p:txBody>
          <a:bodyPr/>
          <a:lstStyle/>
          <a:p>
            <a:r>
              <a:rPr lang="en-US" dirty="0"/>
              <a:t>Function to add new student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69FE9D-0DA0-48A1-BC79-AFF855AE6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90" y="1976285"/>
            <a:ext cx="7561007" cy="4532670"/>
          </a:xfrm>
        </p:spPr>
      </p:pic>
    </p:spTree>
    <p:extLst>
      <p:ext uri="{BB962C8B-B14F-4D97-AF65-F5344CB8AC3E}">
        <p14:creationId xmlns:p14="http://schemas.microsoft.com/office/powerpoint/2010/main" val="1929154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DC5EB-E405-42B0-A52C-A4AE148F6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851" y="285136"/>
            <a:ext cx="9905998" cy="1905000"/>
          </a:xfrm>
        </p:spPr>
        <p:txBody>
          <a:bodyPr/>
          <a:lstStyle/>
          <a:p>
            <a:r>
              <a:rPr lang="en-US" dirty="0"/>
              <a:t>Display all students record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E40BCF-9EA4-46C9-BBA9-6021118B0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75" y="1838632"/>
            <a:ext cx="5948516" cy="3923071"/>
          </a:xfrm>
        </p:spPr>
      </p:pic>
    </p:spTree>
    <p:extLst>
      <p:ext uri="{BB962C8B-B14F-4D97-AF65-F5344CB8AC3E}">
        <p14:creationId xmlns:p14="http://schemas.microsoft.com/office/powerpoint/2010/main" val="1083784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:blinds dir="vert"/>
      </p:transition>
    </mc:Choice>
    <mc:Fallback>
      <p:transition spd="slow">
        <p:blinds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A73C42-624A-4E65-8880-B153934C6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4536" y="88491"/>
            <a:ext cx="9905998" cy="1905000"/>
          </a:xfrm>
        </p:spPr>
        <p:txBody>
          <a:bodyPr/>
          <a:lstStyle/>
          <a:p>
            <a:r>
              <a:rPr lang="en-US" dirty="0"/>
              <a:t>Search  a specific student record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4B5A938-7416-44D0-84F0-6BB1BFDACD0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3" y="1769806"/>
            <a:ext cx="5438110" cy="4621162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9317C5A-4487-407E-9D62-D83459ED66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535" y="1769806"/>
            <a:ext cx="5438110" cy="4621162"/>
          </a:xfrm>
        </p:spPr>
      </p:pic>
    </p:spTree>
    <p:extLst>
      <p:ext uri="{BB962C8B-B14F-4D97-AF65-F5344CB8AC3E}">
        <p14:creationId xmlns:p14="http://schemas.microsoft.com/office/powerpoint/2010/main" val="2203450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BA37BC1-5F58-4705-95D2-A608417B5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9168" y="0"/>
            <a:ext cx="9905998" cy="1905000"/>
          </a:xfrm>
        </p:spPr>
        <p:txBody>
          <a:bodyPr/>
          <a:lstStyle/>
          <a:p>
            <a:r>
              <a:rPr lang="en-US" dirty="0"/>
              <a:t>Tabular mode display students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C9DB237-489A-4BBC-A649-8D41941181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361" y="1396181"/>
            <a:ext cx="9429135" cy="4847303"/>
          </a:xfrm>
        </p:spPr>
      </p:pic>
    </p:spTree>
    <p:extLst>
      <p:ext uri="{BB962C8B-B14F-4D97-AF65-F5344CB8AC3E}">
        <p14:creationId xmlns:p14="http://schemas.microsoft.com/office/powerpoint/2010/main" val="868187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6B110E-5A63-4048-96CE-41460B92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905000"/>
          </a:xfrm>
        </p:spPr>
        <p:txBody>
          <a:bodyPr/>
          <a:lstStyle/>
          <a:p>
            <a:pPr algn="ctr"/>
            <a:r>
              <a:rPr lang="en-US" dirty="0"/>
              <a:t>Update student details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7517617-7092-4280-A02D-5948C758EC6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58" y="1356851"/>
            <a:ext cx="5624052" cy="5201263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7A289A1-BAAB-40A7-AFC6-CEC8160589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787" y="1356852"/>
            <a:ext cx="5496233" cy="5201264"/>
          </a:xfrm>
        </p:spPr>
      </p:pic>
    </p:spTree>
    <p:extLst>
      <p:ext uri="{BB962C8B-B14F-4D97-AF65-F5344CB8AC3E}">
        <p14:creationId xmlns:p14="http://schemas.microsoft.com/office/powerpoint/2010/main" val="1764270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D332E-3823-4B2A-8D44-5EA98F8C0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47484"/>
            <a:ext cx="9905998" cy="1905000"/>
          </a:xfrm>
        </p:spPr>
        <p:txBody>
          <a:bodyPr/>
          <a:lstStyle/>
          <a:p>
            <a:pPr algn="ctr"/>
            <a:r>
              <a:rPr lang="en-US" dirty="0"/>
              <a:t>Delete a student record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1720C3-B563-4FEE-893D-38498DE8E56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02" y="1572209"/>
            <a:ext cx="5574891" cy="485808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1C0903B-6608-4AD8-B0A0-80A3166D83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826" y="1572210"/>
            <a:ext cx="5748695" cy="4858086"/>
          </a:xfrm>
        </p:spPr>
      </p:pic>
    </p:spTree>
    <p:extLst>
      <p:ext uri="{BB962C8B-B14F-4D97-AF65-F5344CB8AC3E}">
        <p14:creationId xmlns:p14="http://schemas.microsoft.com/office/powerpoint/2010/main" val="1132095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830DB563-2C0A-4735-A37A-7AF39C8E48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5131553"/>
              </p:ext>
            </p:extLst>
          </p:nvPr>
        </p:nvGraphicFramePr>
        <p:xfrm>
          <a:off x="6943062" y="1082675"/>
          <a:ext cx="4525037" cy="4692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86BB33-1A3F-445E-9D8C-30854D0F99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5476462" cy="6858001"/>
          </a:xfrm>
          <a:scene3d>
            <a:camera prst="orthographicFront"/>
            <a:lightRig rig="threePt" dir="t"/>
          </a:scene3d>
          <a:sp3d>
            <a:bevelT w="139700" h="139700" prst="divot"/>
          </a:sp3d>
        </p:spPr>
      </p:pic>
    </p:spTree>
    <p:extLst>
      <p:ext uri="{BB962C8B-B14F-4D97-AF65-F5344CB8AC3E}">
        <p14:creationId xmlns:p14="http://schemas.microsoft.com/office/powerpoint/2010/main" val="564780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warp dir="in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7EA237-A3FD-4B4D-85CA-B23A9D12D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697" y="114300"/>
            <a:ext cx="9905998" cy="1905000"/>
          </a:xfrm>
        </p:spPr>
        <p:txBody>
          <a:bodyPr/>
          <a:lstStyle/>
          <a:p>
            <a:pPr algn="ctr"/>
            <a:r>
              <a:rPr lang="en-US" dirty="0"/>
              <a:t>Grade counter program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6246FEA-8162-47F5-B41C-EF53BA0FCC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973" y="1602658"/>
            <a:ext cx="8121445" cy="4944397"/>
          </a:xfrm>
        </p:spPr>
      </p:pic>
    </p:spTree>
    <p:extLst>
      <p:ext uri="{BB962C8B-B14F-4D97-AF65-F5344CB8AC3E}">
        <p14:creationId xmlns:p14="http://schemas.microsoft.com/office/powerpoint/2010/main" val="410071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1A5C2-4708-4981-A2F1-2C99C10BB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729" y="0"/>
            <a:ext cx="9905998" cy="1905000"/>
          </a:xfrm>
        </p:spPr>
        <p:txBody>
          <a:bodyPr/>
          <a:lstStyle/>
          <a:p>
            <a:pPr algn="ctr"/>
            <a:r>
              <a:rPr lang="en-US" dirty="0"/>
              <a:t>Main function(part-1)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05F0FF-A775-4F44-81FE-2CB98D39FE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368" y="1494503"/>
            <a:ext cx="7325032" cy="4906297"/>
          </a:xfrm>
        </p:spPr>
      </p:pic>
    </p:spTree>
    <p:extLst>
      <p:ext uri="{BB962C8B-B14F-4D97-AF65-F5344CB8AC3E}">
        <p14:creationId xmlns:p14="http://schemas.microsoft.com/office/powerpoint/2010/main" val="2844315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9A5039-19AF-425A-A98B-C6730B22A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14300"/>
            <a:ext cx="9905998" cy="1905000"/>
          </a:xfrm>
        </p:spPr>
        <p:txBody>
          <a:bodyPr/>
          <a:lstStyle/>
          <a:p>
            <a:pPr algn="ctr"/>
            <a:r>
              <a:rPr lang="en-US" dirty="0"/>
              <a:t>Main function(part-2)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33CEB6-7866-44D5-B9DD-51E3711FBE9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1506794"/>
            <a:ext cx="5889522" cy="5129980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C043B27-FEF2-4CCC-ABC8-9559F0D2AC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620" y="1506794"/>
            <a:ext cx="5476568" cy="5061154"/>
          </a:xfrm>
        </p:spPr>
      </p:pic>
    </p:spTree>
    <p:extLst>
      <p:ext uri="{BB962C8B-B14F-4D97-AF65-F5344CB8AC3E}">
        <p14:creationId xmlns:p14="http://schemas.microsoft.com/office/powerpoint/2010/main" val="4101738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0575AF-A402-4494-8F2B-354AF7636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400" y="0"/>
            <a:ext cx="9905998" cy="1905000"/>
          </a:xfrm>
        </p:spPr>
        <p:txBody>
          <a:bodyPr/>
          <a:lstStyle/>
          <a:p>
            <a:pPr algn="ctr"/>
            <a:r>
              <a:rPr lang="en-US" dirty="0"/>
              <a:t>Data stored in a text file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B7624A3-BB2C-40A2-80E0-AE95E1C57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548" y="1592825"/>
            <a:ext cx="6223820" cy="4709651"/>
          </a:xfrm>
        </p:spPr>
      </p:pic>
    </p:spTree>
    <p:extLst>
      <p:ext uri="{BB962C8B-B14F-4D97-AF65-F5344CB8AC3E}">
        <p14:creationId xmlns:p14="http://schemas.microsoft.com/office/powerpoint/2010/main" val="2426587235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ED4A50-C7DC-48A9-8302-661A394CB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266" y="104468"/>
            <a:ext cx="9905998" cy="1905000"/>
          </a:xfrm>
        </p:spPr>
        <p:txBody>
          <a:bodyPr>
            <a:scene3d>
              <a:camera prst="orthographicFront"/>
              <a:lightRig rig="threePt" dir="t"/>
            </a:scene3d>
            <a:sp3d>
              <a:bevelB w="57150" h="38100" prst="artDeco"/>
            </a:sp3d>
          </a:bodyPr>
          <a:lstStyle/>
          <a:p>
            <a:pPr algn="ctr"/>
            <a:r>
              <a:rPr lang="en-US" dirty="0"/>
              <a:t>Happy Programming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C739BA7-7735-424C-AF78-038BACCE52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9134"/>
            <a:ext cx="12192000" cy="5048865"/>
          </a:xfrm>
        </p:spPr>
      </p:pic>
    </p:spTree>
    <p:extLst>
      <p:ext uri="{BB962C8B-B14F-4D97-AF65-F5344CB8AC3E}">
        <p14:creationId xmlns:p14="http://schemas.microsoft.com/office/powerpoint/2010/main" val="4205451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C72D4-964B-47C1-8394-5967AD067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Thanks to all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BB1184-B560-4326-B35E-495416794A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313" y="2667000"/>
            <a:ext cx="3124200" cy="3124200"/>
          </a:xfrm>
        </p:spPr>
      </p:pic>
    </p:spTree>
    <p:extLst>
      <p:ext uri="{BB962C8B-B14F-4D97-AF65-F5344CB8AC3E}">
        <p14:creationId xmlns:p14="http://schemas.microsoft.com/office/powerpoint/2010/main" val="3889518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3480A3-A815-4043-811D-45C0FF435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639" y="0"/>
            <a:ext cx="9905998" cy="1905000"/>
          </a:xfrm>
        </p:spPr>
        <p:txBody>
          <a:bodyPr/>
          <a:lstStyle/>
          <a:p>
            <a:r>
              <a:rPr lang="en-US" dirty="0"/>
              <a:t>Our respected course teacher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8A13C3-F7E1-4826-A9DF-BDECCB253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687" y="5902072"/>
            <a:ext cx="4231519" cy="483413"/>
          </a:xfrm>
        </p:spPr>
        <p:txBody>
          <a:bodyPr/>
          <a:lstStyle/>
          <a:p>
            <a:r>
              <a:rPr lang="en-US" dirty="0"/>
              <a:t>Muhammad </a:t>
            </a:r>
            <a:r>
              <a:rPr lang="en-US" dirty="0" err="1"/>
              <a:t>muhtasim</a:t>
            </a:r>
            <a:r>
              <a:rPr lang="en-US" dirty="0"/>
              <a:t> , lecturer dept of </a:t>
            </a:r>
            <a:r>
              <a:rPr lang="en-US" dirty="0" err="1"/>
              <a:t>cse,bauet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71FC8FC-BD51-4AB7-81E0-A227832DFF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731" y="1797921"/>
            <a:ext cx="2547937" cy="2547937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E1F15D-C680-4DEA-A047-CAB8E047C0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1741" y="5325810"/>
            <a:ext cx="4604280" cy="576262"/>
          </a:xfrm>
        </p:spPr>
        <p:txBody>
          <a:bodyPr/>
          <a:lstStyle/>
          <a:p>
            <a:r>
              <a:rPr lang="en-US" dirty="0" err="1"/>
              <a:t>Sumon</a:t>
            </a:r>
            <a:r>
              <a:rPr lang="en-US" dirty="0"/>
              <a:t> </a:t>
            </a:r>
            <a:r>
              <a:rPr lang="en-US" dirty="0" err="1"/>
              <a:t>ali</a:t>
            </a:r>
            <a:r>
              <a:rPr lang="en-US" dirty="0"/>
              <a:t> , lecturer department of </a:t>
            </a:r>
            <a:r>
              <a:rPr lang="en-US" dirty="0" err="1"/>
              <a:t>cse</a:t>
            </a:r>
            <a:r>
              <a:rPr lang="en-US" dirty="0"/>
              <a:t> 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9C73620-4315-4F9B-B2B7-E562768F42A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742" y="1778718"/>
            <a:ext cx="2590735" cy="2547937"/>
          </a:xfrm>
        </p:spPr>
      </p:pic>
    </p:spTree>
    <p:extLst>
      <p:ext uri="{BB962C8B-B14F-4D97-AF65-F5344CB8AC3E}">
        <p14:creationId xmlns:p14="http://schemas.microsoft.com/office/powerpoint/2010/main" val="3612615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73ED1-70FA-4329-91C0-9A6E9690C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824" y="164725"/>
            <a:ext cx="10515600" cy="1325563"/>
          </a:xfrm>
        </p:spPr>
        <p:txBody>
          <a:bodyPr/>
          <a:lstStyle/>
          <a:p>
            <a:pPr algn="ctr">
              <a:spcBef>
                <a:spcPts val="600"/>
              </a:spcBef>
            </a:pPr>
            <a:r>
              <a:rPr lang="en-US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highlight>
                  <a:srgbClr val="C0C0C0"/>
                </a:highlight>
              </a:rPr>
              <a:t>Welcome to Object Oriented Programming</a:t>
            </a:r>
          </a:p>
        </p:txBody>
      </p:sp>
      <p:pic>
        <p:nvPicPr>
          <p:cNvPr id="4" name="Pexels Videos 2833">
            <a:hlinkClick r:id="" action="ppaction://media"/>
            <a:extLst>
              <a:ext uri="{FF2B5EF4-FFF2-40B4-BE49-F238E27FC236}">
                <a16:creationId xmlns:a16="http://schemas.microsoft.com/office/drawing/2014/main" id="{C2ABDCB7-198A-4225-BE76-6821D44445A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5000"/>
          </a:blip>
          <a:stretch>
            <a:fillRect/>
          </a:stretch>
        </p:blipFill>
        <p:spPr>
          <a:xfrm>
            <a:off x="3317875" y="2667000"/>
            <a:ext cx="5553075" cy="3124200"/>
          </a:xfrm>
          <a:ln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682032"/>
                      <a:gd name="connsiteY0" fmla="*/ 0 h 4321143"/>
                      <a:gd name="connsiteX1" fmla="*/ 7682032 w 7682032"/>
                      <a:gd name="connsiteY1" fmla="*/ 0 h 4321143"/>
                      <a:gd name="connsiteX2" fmla="*/ 7682032 w 7682032"/>
                      <a:gd name="connsiteY2" fmla="*/ 4321143 h 4321143"/>
                      <a:gd name="connsiteX3" fmla="*/ 0 w 7682032"/>
                      <a:gd name="connsiteY3" fmla="*/ 4321143 h 4321143"/>
                      <a:gd name="connsiteX4" fmla="*/ 0 w 7682032"/>
                      <a:gd name="connsiteY4" fmla="*/ 0 h 43211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82032" h="4321143" fill="none" extrusionOk="0">
                        <a:moveTo>
                          <a:pt x="0" y="0"/>
                        </a:moveTo>
                        <a:cubicBezTo>
                          <a:pt x="2219701" y="-49533"/>
                          <a:pt x="5260641" y="-14809"/>
                          <a:pt x="7682032" y="0"/>
                        </a:cubicBezTo>
                        <a:cubicBezTo>
                          <a:pt x="7769671" y="1902517"/>
                          <a:pt x="7609353" y="2504157"/>
                          <a:pt x="7682032" y="4321143"/>
                        </a:cubicBezTo>
                        <a:cubicBezTo>
                          <a:pt x="5672583" y="4272912"/>
                          <a:pt x="3365261" y="4405598"/>
                          <a:pt x="0" y="4321143"/>
                        </a:cubicBezTo>
                        <a:cubicBezTo>
                          <a:pt x="-38581" y="3316919"/>
                          <a:pt x="63341" y="1756661"/>
                          <a:pt x="0" y="0"/>
                        </a:cubicBezTo>
                        <a:close/>
                      </a:path>
                      <a:path w="7682032" h="4321143" stroke="0" extrusionOk="0">
                        <a:moveTo>
                          <a:pt x="0" y="0"/>
                        </a:moveTo>
                        <a:cubicBezTo>
                          <a:pt x="2254238" y="118645"/>
                          <a:pt x="4686765" y="116012"/>
                          <a:pt x="7682032" y="0"/>
                        </a:cubicBezTo>
                        <a:cubicBezTo>
                          <a:pt x="7549150" y="2023077"/>
                          <a:pt x="7766983" y="3647986"/>
                          <a:pt x="7682032" y="4321143"/>
                        </a:cubicBezTo>
                        <a:cubicBezTo>
                          <a:pt x="4376974" y="4455743"/>
                          <a:pt x="1267030" y="4163947"/>
                          <a:pt x="0" y="4321143"/>
                        </a:cubicBezTo>
                        <a:cubicBezTo>
                          <a:pt x="-20187" y="2826334"/>
                          <a:pt x="-152480" y="51459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304800">
              <a:schemeClr val="bg2"/>
            </a:glow>
            <a:outerShdw blurRad="50800" dist="50800" dir="5400000"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</p:pic>
    </p:spTree>
    <p:extLst>
      <p:ext uri="{BB962C8B-B14F-4D97-AF65-F5344CB8AC3E}">
        <p14:creationId xmlns:p14="http://schemas.microsoft.com/office/powerpoint/2010/main" val="36586078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A6D9E-C791-4872-9FE1-C54A65E07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5691" y="163810"/>
            <a:ext cx="8534400" cy="1507067"/>
          </a:xfrm>
          <a:effectLst>
            <a:outerShdw blurRad="50800" dist="50800" dir="5400000" algn="ctr" rotWithShape="0">
              <a:schemeClr val="tx1">
                <a:lumMod val="75000"/>
                <a:lumOff val="25000"/>
              </a:schemeClr>
            </a:outerShdw>
          </a:effectLst>
        </p:spPr>
        <p:txBody>
          <a:bodyPr lIns="91440" anchor="ctr" anchorCtr="1"/>
          <a:lstStyle/>
          <a:p>
            <a:r>
              <a:rPr lang="en-US" dirty="0">
                <a:ln>
                  <a:solidFill>
                    <a:schemeClr val="lt1">
                      <a:hueOff val="0"/>
                      <a:satOff val="0"/>
                      <a:lumOff val="0"/>
                      <a:alpha val="94000"/>
                    </a:schemeClr>
                  </a:solidFill>
                </a:ln>
                <a:solidFill>
                  <a:srgbClr val="92D05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Functions Used!!!!!!!!!!!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F03402F-FF27-4746-9BF4-595B594A52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5839235"/>
              </p:ext>
            </p:extLst>
          </p:nvPr>
        </p:nvGraphicFramePr>
        <p:xfrm>
          <a:off x="838200" y="1825625"/>
          <a:ext cx="10515600" cy="3119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1453433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A4E2A-16C7-4265-95CF-05370882D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451" y="130823"/>
            <a:ext cx="8596668" cy="1079241"/>
          </a:xfrm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pPr algn="ctr"/>
            <a:r>
              <a:rPr lang="en-US" u="sng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Console Interface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7B4E40-B738-44F9-8614-C1FC4E8E3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125" y="1438275"/>
            <a:ext cx="7800975" cy="5048250"/>
          </a:xfrm>
        </p:spPr>
      </p:pic>
    </p:spTree>
    <p:extLst>
      <p:ext uri="{BB962C8B-B14F-4D97-AF65-F5344CB8AC3E}">
        <p14:creationId xmlns:p14="http://schemas.microsoft.com/office/powerpoint/2010/main" val="1219314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7834E-91CE-4F4D-97DD-21E6E570A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84" y="219075"/>
            <a:ext cx="8596668" cy="1320800"/>
          </a:xfrm>
          <a:blipFill>
            <a:blip r:embed="rId2"/>
            <a:tile tx="0" ty="0" sx="100000" sy="100000" flip="none" algn="tl"/>
          </a:blipFill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Creating Student Record Interface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567D13-BFBC-453A-AAA0-F2A5552C33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876425"/>
            <a:ext cx="6134900" cy="47625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888400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4640B-1F00-4CE8-BA83-916B5C190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829" y="419100"/>
            <a:ext cx="8596668" cy="1320800"/>
          </a:xfrm>
          <a:solidFill>
            <a:srgbClr val="99FF99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Display All Student’s Record Interface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176AE7-C91B-4B27-A426-8E66D6B0C9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1905001"/>
            <a:ext cx="6819899" cy="4817910"/>
          </a:xfrm>
        </p:spPr>
      </p:pic>
    </p:spTree>
    <p:extLst>
      <p:ext uri="{BB962C8B-B14F-4D97-AF65-F5344CB8AC3E}">
        <p14:creationId xmlns:p14="http://schemas.microsoft.com/office/powerpoint/2010/main" val="2601941205"/>
      </p:ext>
    </p:extLst>
  </p:cSld>
  <p:clrMapOvr>
    <a:masterClrMapping/>
  </p:clrMapOvr>
  <p:transition spd="slow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CE12C-8EF9-40A6-B5BC-8F67DF08F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Search a Student’s Record Interface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D6AF0A-9D98-4643-B259-077903530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99" y="1270000"/>
            <a:ext cx="6638925" cy="52482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569216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396</TotalTime>
  <Words>140</Words>
  <Application>Microsoft Office PowerPoint</Application>
  <PresentationFormat>Widescreen</PresentationFormat>
  <Paragraphs>33</Paragraphs>
  <Slides>25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Century Gothic</vt:lpstr>
      <vt:lpstr>Mesh</vt:lpstr>
      <vt:lpstr>PowerPoint Presentation</vt:lpstr>
      <vt:lpstr>PowerPoint Presentation</vt:lpstr>
      <vt:lpstr>Our respected course teacher</vt:lpstr>
      <vt:lpstr>Welcome to Object Oriented Programming</vt:lpstr>
      <vt:lpstr>Functions Used!!!!!!!!!!!</vt:lpstr>
      <vt:lpstr>Console Interface</vt:lpstr>
      <vt:lpstr>Creating Student Record Interface</vt:lpstr>
      <vt:lpstr>Display All Student’s Record Interface</vt:lpstr>
      <vt:lpstr>Search a Student’s Record Interface</vt:lpstr>
      <vt:lpstr>Display Students in Tabular Mode Interface</vt:lpstr>
      <vt:lpstr>Modify Student Details Interface</vt:lpstr>
      <vt:lpstr>Delete a sTudent details Interface</vt:lpstr>
      <vt:lpstr>Class member declaration</vt:lpstr>
      <vt:lpstr>Function to add new student</vt:lpstr>
      <vt:lpstr>Display all students record</vt:lpstr>
      <vt:lpstr>Search  a specific student record </vt:lpstr>
      <vt:lpstr>Tabular mode display students</vt:lpstr>
      <vt:lpstr>Update student details</vt:lpstr>
      <vt:lpstr>Delete a student record</vt:lpstr>
      <vt:lpstr>Grade counter program</vt:lpstr>
      <vt:lpstr>Main function(part-1)</vt:lpstr>
      <vt:lpstr>Main function(part-2)</vt:lpstr>
      <vt:lpstr>Data stored in a text file</vt:lpstr>
      <vt:lpstr>Happy Programming</vt:lpstr>
      <vt:lpstr>Thanks to all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Bibek</dc:creator>
  <cp:lastModifiedBy>Bibek</cp:lastModifiedBy>
  <cp:revision>28</cp:revision>
  <dcterms:created xsi:type="dcterms:W3CDTF">2022-05-28T06:59:10Z</dcterms:created>
  <dcterms:modified xsi:type="dcterms:W3CDTF">2022-05-29T10:06:35Z</dcterms:modified>
</cp:coreProperties>
</file>